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P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826D97-4C57-C59B-DD5B-3124F57A4026}" name="iman malekan" initials="im" userId="e0c1f69bc7e774d3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B8029-33F3-9414-AD10-00871D91A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67712" y="1408176"/>
            <a:ext cx="6400800" cy="2387600"/>
          </a:xfrm>
        </p:spPr>
        <p:txBody>
          <a:bodyPr anchor="t">
            <a:normAutofit/>
          </a:bodyPr>
          <a:lstStyle>
            <a:lvl1pPr algn="l">
              <a:lnSpc>
                <a:spcPct val="80000"/>
              </a:lnSpc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PK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32B008-64B6-378D-9C5D-DCC8DFEBC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67912" y="5047488"/>
            <a:ext cx="5486400" cy="384048"/>
          </a:xfrm>
        </p:spPr>
        <p:txBody>
          <a:bodyPr/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PK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5444BA9-47A2-8EBA-F11F-AF833CBC1FB6}"/>
              </a:ext>
            </a:extLst>
          </p:cNvPr>
          <p:cNvGrpSpPr/>
          <p:nvPr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F7C7E957-5A54-C6BB-DBCA-B0A579E99122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5792F5-3B57-83E5-2E85-1B67A64BF570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95079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noProof="0"/>
              <a:t>Click to edit Master title style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2784B99-8374-AA22-4161-578F9BF77E2B}"/>
              </a:ext>
            </a:extLst>
          </p:cNvPr>
          <p:cNvGrpSpPr/>
          <p:nvPr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0F45B19-145D-7398-7A64-A88B28251AAD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029EB3C-D7BA-1FCE-3158-8F1116C6F5BE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22576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2576" y="4443984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020824" y="3401568"/>
            <a:ext cx="8379220" cy="975260"/>
          </a:xfrm>
        </p:spPr>
        <p:txBody>
          <a:bodyPr numCol="2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20824" y="4901184"/>
            <a:ext cx="8379220" cy="975260"/>
          </a:xfrm>
        </p:spPr>
        <p:txBody>
          <a:bodyPr numCol="2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94882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CF6E0F-D722-BAD9-C6AD-9A11DAE47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160B7A-B490-F67E-2740-38CA3A98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14A6C9A-83F0-5E94-8A5B-89CB0828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871708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PK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F8F78388-68BC-0124-C243-36D5B5DC78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D7FBEF6F-7749-849E-36C5-CC056F3071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34256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A350182-DD59-73E2-C20A-4B5FE671544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E14A588-A920-9AE0-A268-A008EAF6FCB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05072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8221A12-8B19-605A-2244-2D732269C955}"/>
              </a:ext>
            </a:extLst>
          </p:cNvPr>
          <p:cNvGrpSpPr/>
          <p:nvPr/>
        </p:nvGrpSpPr>
        <p:grpSpPr>
          <a:xfrm>
            <a:off x="716788" y="2527173"/>
            <a:ext cx="10758424" cy="1564"/>
            <a:chOff x="2792270" y="5541172"/>
            <a:chExt cx="11391900" cy="15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86C500B-5A93-298F-7CEF-ED445452E460}"/>
                </a:ext>
              </a:extLst>
            </p:cNvPr>
            <p:cNvCxnSpPr>
              <a:cxnSpLocks/>
            </p:cNvCxnSpPr>
            <p:nvPr/>
          </p:nvCxnSpPr>
          <p:spPr>
            <a:xfrm>
              <a:off x="2792270" y="5541172"/>
              <a:ext cx="676046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D7A559BC-EF4A-29D4-CF56-6425516A5D91}"/>
                </a:ext>
              </a:extLst>
            </p:cNvPr>
            <p:cNvCxnSpPr>
              <a:cxnSpLocks/>
            </p:cNvCxnSpPr>
            <p:nvPr/>
          </p:nvCxnSpPr>
          <p:spPr>
            <a:xfrm>
              <a:off x="9552734" y="5541330"/>
              <a:ext cx="4631436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2D34186-8505-57AE-F518-0C83BF1C06C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266176" y="2980944"/>
            <a:ext cx="3282696" cy="1106424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3">
            <a:extLst>
              <a:ext uri="{FF2B5EF4-FFF2-40B4-BE49-F238E27FC236}">
                <a16:creationId xmlns:a16="http://schemas.microsoft.com/office/drawing/2014/main" id="{ABE767DA-9D93-94AD-D34D-2B8A51A7664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973568" y="4114800"/>
            <a:ext cx="3282696" cy="975260"/>
          </a:xfrm>
        </p:spPr>
        <p:txBody>
          <a:bodyPr numCol="1" spcCol="91440"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48622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AE86B75-C16C-C033-D27D-FF84EFB71131}"/>
              </a:ext>
            </a:extLst>
          </p:cNvPr>
          <p:cNvSpPr/>
          <p:nvPr/>
        </p:nvSpPr>
        <p:spPr>
          <a:xfrm>
            <a:off x="0" y="0"/>
            <a:ext cx="100203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31443F-EAC2-06D1-A3D1-D73510EAF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3432" y="1426464"/>
            <a:ext cx="6675120" cy="1702816"/>
          </a:xfrm>
        </p:spPr>
        <p:txBody>
          <a:bodyPr anchor="t"/>
          <a:lstStyle>
            <a:lvl1pPr>
              <a:lnSpc>
                <a:spcPct val="80000"/>
              </a:lnSpc>
              <a:defRPr sz="72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80535FC-1B0E-C4EB-FE55-190522219FEA}"/>
              </a:ext>
            </a:extLst>
          </p:cNvPr>
          <p:cNvGrpSpPr/>
          <p:nvPr/>
        </p:nvGrpSpPr>
        <p:grpSpPr>
          <a:xfrm>
            <a:off x="3979533" y="5799270"/>
            <a:ext cx="8212467" cy="0"/>
            <a:chOff x="3733800" y="5537385"/>
            <a:chExt cx="8212467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CA6B206-18E0-06D2-958F-E859A1428A5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7385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447EEA7-F856-F6C0-18DD-5D37FD51D45B}"/>
                </a:ext>
              </a:extLst>
            </p:cNvPr>
            <p:cNvCxnSpPr>
              <a:cxnSpLocks/>
            </p:cNvCxnSpPr>
            <p:nvPr/>
          </p:nvCxnSpPr>
          <p:spPr>
            <a:xfrm>
              <a:off x="9774567" y="5537385"/>
              <a:ext cx="217170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9C909AE-4D54-F197-103E-29E9C2597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77056" y="3383280"/>
            <a:ext cx="4754880" cy="2057400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 marL="0" indent="0">
              <a:lnSpc>
                <a:spcPct val="15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01554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C28C00-D101-DFF8-7E0A-1AEBF0DBE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F25-8276-4950-932D-0BF6B8796BE6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4C5F1F-F8B7-6C5F-6A7F-5F8F6128A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D9287E-E726-E0E6-2871-FE77159B5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60592E8-155C-36FA-DA0A-52B23CE8A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0606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64B432-06C2-E932-E96F-67CECC2E9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F25-8276-4950-932D-0BF6B8796BE6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1F3471-B7F6-01DB-D712-136C1626D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C05956-4CA5-988F-7C93-317A88D12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496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B670E-478C-D301-FCE5-E83002469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3B16CD-30BD-156F-11B4-9CF89A064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C54B0-9878-1911-8DE9-EC464D2027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493B1-79A4-1FA9-B462-853856DE8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F25-8276-4950-932D-0BF6B8796BE6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97EEE8-8F1E-8F14-E2ED-333A1FF24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FABEB-B6B7-2591-AE85-265A3F873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596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52A6A-C17E-2616-3199-C8D78E7EE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705714-E101-08DD-6A13-D561A3EC2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ECB26-D659-5BC3-C669-1B45225D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464F27-6C3B-1E36-B1DC-ECB72DCF2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62F25-8276-4950-932D-0BF6B8796BE6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595AB-D292-D355-47CD-748C160B1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1CEE5F-F44A-DD2C-EEC3-D4C76B69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57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03BBE-23DC-E951-32B6-0E91B8089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144" y="1463040"/>
            <a:ext cx="7498080" cy="704088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/>
              <a:t>Click to edit Master title style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836A-7452-872A-28D0-081C1338D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2576" y="2953512"/>
            <a:ext cx="7470648" cy="329656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500"/>
              </a:spcAft>
              <a:buNone/>
              <a:defRPr sz="2200" b="1"/>
            </a:lvl1pPr>
            <a:lvl2pPr marL="0" indent="0">
              <a:lnSpc>
                <a:spcPct val="100000"/>
              </a:lnSpc>
              <a:spcBef>
                <a:spcPts val="0"/>
              </a:spcBef>
              <a:buNone/>
              <a:defRPr sz="1600" i="1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39F35-2573-69E0-B17D-B4B0F85CE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5CE41-241D-72CD-1C8F-006A477B5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2789DD7-8E5F-BCF6-7A1E-0AC33BD880AC}"/>
              </a:ext>
            </a:extLst>
          </p:cNvPr>
          <p:cNvGrpSpPr/>
          <p:nvPr/>
        </p:nvGrpSpPr>
        <p:grpSpPr>
          <a:xfrm>
            <a:off x="2400300" y="2535841"/>
            <a:ext cx="9801127" cy="821"/>
            <a:chOff x="2286319" y="5546299"/>
            <a:chExt cx="9801127" cy="903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D610F86C-F479-AC03-216E-DD60112AC854}"/>
                </a:ext>
              </a:extLst>
            </p:cNvPr>
            <p:cNvCxnSpPr>
              <a:cxnSpLocks/>
            </p:cNvCxnSpPr>
            <p:nvPr/>
          </p:nvCxnSpPr>
          <p:spPr>
            <a:xfrm>
              <a:off x="2286319" y="5546299"/>
              <a:ext cx="7391400" cy="0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A02E8F6-3623-48C2-4F02-9472E2977FB8}"/>
                </a:ext>
              </a:extLst>
            </p:cNvPr>
            <p:cNvCxnSpPr>
              <a:cxnSpLocks/>
            </p:cNvCxnSpPr>
            <p:nvPr/>
          </p:nvCxnSpPr>
          <p:spPr>
            <a:xfrm>
              <a:off x="9676016" y="5547202"/>
              <a:ext cx="2411430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3454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39D39-DAD0-D550-D3C7-42F702A78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6992" y="1709738"/>
            <a:ext cx="7290458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P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054DFA-4C17-2AA0-0E19-8D452B73AA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56992" y="4589463"/>
            <a:ext cx="729045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F8D5DED-A875-4BFE-015E-C29679EC468C}"/>
              </a:ext>
            </a:extLst>
          </p:cNvPr>
          <p:cNvGrpSpPr/>
          <p:nvPr/>
        </p:nvGrpSpPr>
        <p:grpSpPr>
          <a:xfrm>
            <a:off x="3979533" y="5801746"/>
            <a:ext cx="8221703" cy="0"/>
            <a:chOff x="3733800" y="5539861"/>
            <a:chExt cx="8221703" cy="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ED54A14-B37E-AA5D-2F7D-4530DEF3C347}"/>
                </a:ext>
              </a:extLst>
            </p:cNvPr>
            <p:cNvCxnSpPr>
              <a:cxnSpLocks/>
            </p:cNvCxnSpPr>
            <p:nvPr/>
          </p:nvCxnSpPr>
          <p:spPr>
            <a:xfrm>
              <a:off x="3733800" y="5539861"/>
              <a:ext cx="6054153" cy="0"/>
            </a:xfrm>
            <a:prstGeom prst="line">
              <a:avLst/>
            </a:prstGeom>
            <a:ln w="571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8611F7DB-0F8D-8E5A-0137-AD5E5B20C351}"/>
                </a:ext>
              </a:extLst>
            </p:cNvPr>
            <p:cNvCxnSpPr>
              <a:cxnSpLocks/>
            </p:cNvCxnSpPr>
            <p:nvPr/>
          </p:nvCxnSpPr>
          <p:spPr>
            <a:xfrm>
              <a:off x="9783803" y="5539861"/>
              <a:ext cx="2171700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1208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lumn dar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1882412-D2D4-9CF0-CD39-2EAE79B8A310}"/>
              </a:ext>
            </a:extLst>
          </p:cNvPr>
          <p:cNvCxnSpPr>
            <a:cxnSpLocks/>
          </p:cNvCxnSpPr>
          <p:nvPr/>
        </p:nvCxnSpPr>
        <p:spPr>
          <a:xfrm>
            <a:off x="4267200" y="2523744"/>
            <a:ext cx="7924800" cy="883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229B6F2-011B-853F-5BA1-FA1722B6E1C8}"/>
              </a:ext>
            </a:extLst>
          </p:cNvPr>
          <p:cNvCxnSpPr>
            <a:cxnSpLocks/>
          </p:cNvCxnSpPr>
          <p:nvPr/>
        </p:nvCxnSpPr>
        <p:spPr>
          <a:xfrm>
            <a:off x="723384" y="2523744"/>
            <a:ext cx="3543816" cy="0"/>
          </a:xfrm>
          <a:prstGeom prst="line">
            <a:avLst/>
          </a:prstGeom>
          <a:ln w="571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5111496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5111496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3958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lumn light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2C33EA-A741-FA13-451C-6F35902CBDD0}"/>
              </a:ext>
            </a:extLst>
          </p:cNvPr>
          <p:cNvSpPr/>
          <p:nvPr/>
        </p:nvSpPr>
        <p:spPr>
          <a:xfrm>
            <a:off x="0" y="722376"/>
            <a:ext cx="12192000" cy="5413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36208" y="2971800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401568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401568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4ED40495-D9DB-AA87-4474-68DA5D8CA88C}"/>
              </a:ext>
            </a:extLst>
          </p:cNvPr>
          <p:cNvGrpSpPr/>
          <p:nvPr/>
        </p:nvGrpSpPr>
        <p:grpSpPr>
          <a:xfrm rot="10800000">
            <a:off x="726958" y="2521655"/>
            <a:ext cx="11480808" cy="1"/>
            <a:chOff x="2077471" y="5539116"/>
            <a:chExt cx="11480808" cy="1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15A6649-BE77-6F3F-DF74-0045E0AC6025}"/>
                </a:ext>
              </a:extLst>
            </p:cNvPr>
            <p:cNvCxnSpPr>
              <a:cxnSpLocks/>
            </p:cNvCxnSpPr>
            <p:nvPr/>
          </p:nvCxnSpPr>
          <p:spPr>
            <a:xfrm>
              <a:off x="2077471" y="5539116"/>
              <a:ext cx="4755396" cy="0"/>
            </a:xfrm>
            <a:prstGeom prst="line">
              <a:avLst/>
            </a:prstGeom>
            <a:ln w="571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BEF33DD1-C51F-9BE1-2F97-D4025B3E653D}"/>
                </a:ext>
              </a:extLst>
            </p:cNvPr>
            <p:cNvCxnSpPr>
              <a:cxnSpLocks/>
            </p:cNvCxnSpPr>
            <p:nvPr/>
          </p:nvCxnSpPr>
          <p:spPr>
            <a:xfrm>
              <a:off x="6816103" y="5539117"/>
              <a:ext cx="6742176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7155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dark band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6966E69F-7113-AC99-F7E1-A44B7D64DEF3}"/>
              </a:ext>
            </a:extLst>
          </p:cNvPr>
          <p:cNvSpPr/>
          <p:nvPr/>
        </p:nvSpPr>
        <p:spPr>
          <a:xfrm>
            <a:off x="0" y="0"/>
            <a:ext cx="12192000" cy="304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P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504" y="1463040"/>
            <a:ext cx="10515600" cy="575321"/>
          </a:xfrm>
        </p:spPr>
        <p:txBody>
          <a:bodyPr/>
          <a:lstStyle>
            <a:lvl1pPr>
              <a:defRPr sz="5000">
                <a:solidFill>
                  <a:schemeClr val="accent5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9224" y="3483864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3931920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43600" y="3931920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F8CCEDA-D691-A48A-BAAF-D004EBE38E55}"/>
              </a:ext>
            </a:extLst>
          </p:cNvPr>
          <p:cNvGrpSpPr/>
          <p:nvPr/>
        </p:nvGrpSpPr>
        <p:grpSpPr>
          <a:xfrm rot="16200000" flipV="1">
            <a:off x="8764091" y="3943349"/>
            <a:ext cx="5829301" cy="0"/>
            <a:chOff x="2287349" y="55407920"/>
            <a:chExt cx="11160369" cy="0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605A0EB-A31A-D2D4-5671-D1F763493E1F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934529" y="51760740"/>
              <a:ext cx="0" cy="729436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FEFE03D-E00E-B4FD-6765-44E55D5FA212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1514714" y="53474916"/>
              <a:ext cx="0" cy="3866008"/>
            </a:xfrm>
            <a:prstGeom prst="line">
              <a:avLst/>
            </a:prstGeom>
            <a:ln w="444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16298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 on the lef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0F5A1967-7F8F-319E-2E67-BD9E4F074B05}"/>
              </a:ext>
            </a:extLst>
          </p:cNvPr>
          <p:cNvSpPr/>
          <p:nvPr/>
        </p:nvSpPr>
        <p:spPr>
          <a:xfrm>
            <a:off x="8115301" y="0"/>
            <a:ext cx="407669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PK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noProof="0">
              <a:solidFill>
                <a:schemeClr val="bg2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2425424-7549-BE00-EA05-384DBD00F3B2}"/>
              </a:ext>
            </a:extLst>
          </p:cNvPr>
          <p:cNvGrpSpPr/>
          <p:nvPr/>
        </p:nvGrpSpPr>
        <p:grpSpPr>
          <a:xfrm>
            <a:off x="6317679" y="4564864"/>
            <a:ext cx="5858373" cy="385"/>
            <a:chOff x="5440605" y="5540787"/>
            <a:chExt cx="5858373" cy="385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D88329B-DC1A-F93F-7A3A-84FDE2989BB6}"/>
                </a:ext>
              </a:extLst>
            </p:cNvPr>
            <p:cNvCxnSpPr>
              <a:cxnSpLocks/>
            </p:cNvCxnSpPr>
            <p:nvPr/>
          </p:nvCxnSpPr>
          <p:spPr>
            <a:xfrm>
              <a:off x="5440605" y="5541172"/>
              <a:ext cx="1797621" cy="0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7690B71-E252-7020-6DC7-F643767B2B78}"/>
                </a:ext>
              </a:extLst>
            </p:cNvPr>
            <p:cNvCxnSpPr>
              <a:cxnSpLocks/>
            </p:cNvCxnSpPr>
            <p:nvPr/>
          </p:nvCxnSpPr>
          <p:spPr>
            <a:xfrm>
              <a:off x="7237724" y="5540787"/>
              <a:ext cx="4061254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0" y="2514600"/>
            <a:ext cx="4846320" cy="1682749"/>
          </a:xfrm>
        </p:spPr>
        <p:txBody>
          <a:bodyPr/>
          <a:lstStyle>
            <a:lvl1pPr>
              <a:lnSpc>
                <a:spcPct val="10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936" y="125272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30936" y="358444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5760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5760" y="4123944"/>
            <a:ext cx="4754880" cy="941831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93287C28-1CA8-AEA5-1E16-BC0B1E99CD2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936" y="5065776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Text Placeholder 13">
            <a:extLst>
              <a:ext uri="{FF2B5EF4-FFF2-40B4-BE49-F238E27FC236}">
                <a16:creationId xmlns:a16="http://schemas.microsoft.com/office/drawing/2014/main" id="{19920C32-5167-72B1-7B9E-709723F907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65760" y="5605272"/>
            <a:ext cx="4754880" cy="1143254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32900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on the righ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F5F7D9D8-A960-E038-84D2-764C7A50F698}"/>
              </a:ext>
            </a:extLst>
          </p:cNvPr>
          <p:cNvSpPr/>
          <p:nvPr/>
        </p:nvSpPr>
        <p:spPr>
          <a:xfrm>
            <a:off x="-12700" y="858"/>
            <a:ext cx="3060700" cy="685714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schemeClr val="bg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/>
          <a:lstStyle>
            <a:lvl1pPr>
              <a:lnSpc>
                <a:spcPct val="80000"/>
              </a:lnSpc>
              <a:defRPr sz="5000">
                <a:solidFill>
                  <a:schemeClr val="tx2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252728"/>
            <a:ext cx="4828032" cy="49053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tx2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89320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89320" y="394106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0DF3371-342F-C17D-5A7F-EF76E89A55C5}"/>
              </a:ext>
            </a:extLst>
          </p:cNvPr>
          <p:cNvGrpSpPr/>
          <p:nvPr/>
        </p:nvGrpSpPr>
        <p:grpSpPr>
          <a:xfrm>
            <a:off x="-11882" y="3045007"/>
            <a:ext cx="4279082" cy="364"/>
            <a:chOff x="5475479" y="5537794"/>
            <a:chExt cx="4279082" cy="364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4369914-5489-3EA1-5419-F83F6C7A150D}"/>
                </a:ext>
              </a:extLst>
            </p:cNvPr>
            <p:cNvCxnSpPr>
              <a:cxnSpLocks/>
            </p:cNvCxnSpPr>
            <p:nvPr/>
          </p:nvCxnSpPr>
          <p:spPr>
            <a:xfrm>
              <a:off x="5475479" y="5537976"/>
              <a:ext cx="30607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BDE23CC-0B75-F3A6-1882-265BF90D4AA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37690" y="5537794"/>
              <a:ext cx="1216871" cy="364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43894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on the right dark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5749AEB6-4539-A203-D085-8EBE329C08E0}"/>
              </a:ext>
            </a:extLst>
          </p:cNvPr>
          <p:cNvSpPr/>
          <p:nvPr/>
        </p:nvSpPr>
        <p:spPr>
          <a:xfrm>
            <a:off x="3962399" y="858"/>
            <a:ext cx="8271641" cy="685714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>
              <a:solidFill>
                <a:schemeClr val="tx2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0C7E2C-83B2-58E9-DE90-AB1857F1A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87B4A1-AE7C-A6CC-7143-5EC918D66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A78715BA-7A66-D464-AAEF-141988B87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512" y="1399032"/>
            <a:ext cx="4846320" cy="1682749"/>
          </a:xfrm>
        </p:spPr>
        <p:txBody>
          <a:bodyPr/>
          <a:lstStyle>
            <a:lvl1pPr>
              <a:lnSpc>
                <a:spcPct val="80000"/>
              </a:lnSpc>
              <a:defRPr sz="5000">
                <a:solidFill>
                  <a:schemeClr val="accent4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0BF4BF-3C7C-C67F-B6EE-805EC95EF8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45352" y="135331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BA37E40B-957E-C00E-3B34-1B67D341A7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45352" y="3502152"/>
            <a:ext cx="4828032" cy="49053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 b="1">
                <a:solidFill>
                  <a:schemeClr val="accent5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F15CD76-2DD5-DB8A-37D3-6098A50870D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971032" y="179222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57A044E0-660B-4002-E13C-F00498E497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971032" y="3941064"/>
            <a:ext cx="4754880" cy="1682750"/>
          </a:xfrm>
        </p:spPr>
        <p:txBody>
          <a:bodyPr/>
          <a:lstStyle>
            <a:lvl1pPr marL="283464"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1pPr>
            <a:lvl2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2pPr>
            <a:lvl3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3pPr>
            <a:lvl4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accent5"/>
                </a:solidFill>
              </a:defRPr>
            </a:lvl4pPr>
            <a:lvl5pPr indent="-283464"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D78A0CF-0A37-4436-67C4-B32FD7703E96}"/>
              </a:ext>
            </a:extLst>
          </p:cNvPr>
          <p:cNvGrpSpPr/>
          <p:nvPr/>
        </p:nvGrpSpPr>
        <p:grpSpPr>
          <a:xfrm>
            <a:off x="-28308" y="2514621"/>
            <a:ext cx="5666632" cy="0"/>
            <a:chOff x="5464255" y="5541151"/>
            <a:chExt cx="5666632" cy="0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FC6D8A4-CA31-16C2-95B7-B98F65F29A69}"/>
                </a:ext>
              </a:extLst>
            </p:cNvPr>
            <p:cNvCxnSpPr>
              <a:cxnSpLocks/>
            </p:cNvCxnSpPr>
            <p:nvPr/>
          </p:nvCxnSpPr>
          <p:spPr>
            <a:xfrm>
              <a:off x="5464255" y="5541151"/>
              <a:ext cx="3991534" cy="0"/>
            </a:xfrm>
            <a:prstGeom prst="line">
              <a:avLst/>
            </a:prstGeom>
            <a:ln w="571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2097A8D-64FC-CDBD-4497-5E32BC6AF9C2}"/>
                </a:ext>
              </a:extLst>
            </p:cNvPr>
            <p:cNvCxnSpPr>
              <a:cxnSpLocks/>
            </p:cNvCxnSpPr>
            <p:nvPr/>
          </p:nvCxnSpPr>
          <p:spPr>
            <a:xfrm>
              <a:off x="9454487" y="5541151"/>
              <a:ext cx="1676400" cy="0"/>
            </a:xfrm>
            <a:prstGeom prst="line">
              <a:avLst/>
            </a:prstGeom>
            <a:ln w="571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33042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6BC278-3A9A-4241-1DE5-469D2AB5E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5367"/>
            <a:ext cx="10515600" cy="5753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P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8A5E58-5605-E2B6-AEBE-7EF159AAD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P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1D507-72FD-CB53-B342-C69D562AF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62F25-8276-4950-932D-0BF6B8796BE6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3E9A7-861F-C5C4-DD4E-37AC66D867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1480" y="301752"/>
            <a:ext cx="1828800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7A1DC-56B8-6C78-5020-E45478D099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22408" y="301752"/>
            <a:ext cx="1673352" cy="2743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5F68F2C-9A93-4685-A164-11501C1052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7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P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ED71B-3DC9-A179-C584-20BED12F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dirty="0">
                <a:cs typeface="B Nazanin" panose="00000400000000000000" pitchFamily="2" charset="-78"/>
              </a:rPr>
              <a:t>به نام خدا</a:t>
            </a:r>
            <a:br>
              <a:rPr lang="fa-IR" dirty="0">
                <a:cs typeface="B Nazanin" panose="00000400000000000000" pitchFamily="2" charset="-78"/>
              </a:rPr>
            </a:b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7B5A3A-7406-2420-648E-35E1FD0A4E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846576" y="2946400"/>
            <a:ext cx="4754880" cy="2057400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عنوان پروژه: دستیارکنترل لوازم خانه با قابلیت فرمان گرفتن صوتی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مدیر گروه: دکتر سیاوش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استاد راهنما: دکتر قاسمی بوسجین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دانشجو: ایمان ملکان</a:t>
            </a:r>
          </a:p>
        </p:txBody>
      </p:sp>
    </p:spTree>
    <p:extLst>
      <p:ext uri="{BB962C8B-B14F-4D97-AF65-F5344CB8AC3E}">
        <p14:creationId xmlns:p14="http://schemas.microsoft.com/office/powerpoint/2010/main" val="924450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13AE-5951-7849-A583-29CE3EC4C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معرفی پروژه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54D8D-4A23-7896-FAD3-088A6B232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کنترل سرمایش و گرمایش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کنترل روشنایی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کنترل سیستم صوتی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باز و بسته شدن در با فرمان صوت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4334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813A4-F9C3-2832-7C94-DDF5DF8B6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تاریخچه و آینده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6902-B5A7-4073-B563-7799E8E3B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شروع پروژه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اولین نمونه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نمونه های فعلی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دوربرد آینده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BCBAA6-522E-7924-9275-FCEBD4C1E262}"/>
              </a:ext>
            </a:extLst>
          </p:cNvPr>
          <p:cNvSpPr txBox="1"/>
          <p:nvPr/>
        </p:nvSpPr>
        <p:spPr>
          <a:xfrm>
            <a:off x="963038" y="642025"/>
            <a:ext cx="5826868" cy="982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1718E3E-403C-982B-F503-AC28AF0552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3" y="2988143"/>
            <a:ext cx="5786528" cy="361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97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28F6F72-FA25-7A9B-8636-0EF9BD3D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اجزای سیستم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18DAB0C-5AC8-2A5B-4B24-85D2F8FD88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58CC40-43BB-739B-1A59-C9B6A3FA88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21DF97F-E36B-3ABD-1951-88BA56E72CE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714746" y="3090545"/>
            <a:ext cx="4754880" cy="1682750"/>
          </a:xfrm>
        </p:spPr>
        <p:txBody>
          <a:bodyPr/>
          <a:lstStyle/>
          <a:p>
            <a:pPr algn="r" rtl="1"/>
            <a:r>
              <a:rPr lang="en-US" dirty="0">
                <a:cs typeface="B Nazanin" panose="00000400000000000000" pitchFamily="2" charset="-78"/>
              </a:rPr>
              <a:t>Stm32f103c8t6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Speaker 3w 4 ohm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Pam8403</a:t>
            </a:r>
          </a:p>
          <a:p>
            <a:pPr algn="r" rtl="1"/>
            <a:r>
              <a:rPr lang="en-US" dirty="0" err="1">
                <a:cs typeface="B Nazanin" panose="00000400000000000000" pitchFamily="2" charset="-78"/>
              </a:rPr>
              <a:t>Microsd</a:t>
            </a:r>
            <a:r>
              <a:rPr lang="en-US" dirty="0">
                <a:cs typeface="B Nazanin" panose="00000400000000000000" pitchFamily="2" charset="-78"/>
              </a:rPr>
              <a:t> card</a:t>
            </a:r>
          </a:p>
          <a:p>
            <a:pPr algn="r" rtl="1"/>
            <a:r>
              <a:rPr lang="en-US" dirty="0" err="1">
                <a:cs typeface="B Nazanin" panose="00000400000000000000" pitchFamily="2" charset="-78"/>
              </a:rPr>
              <a:t>Microsd</a:t>
            </a:r>
            <a:r>
              <a:rPr lang="en-US" dirty="0">
                <a:cs typeface="B Nazanin" panose="00000400000000000000" pitchFamily="2" charset="-78"/>
              </a:rPr>
              <a:t> card module</a:t>
            </a:r>
          </a:p>
          <a:p>
            <a:pPr algn="r" rtl="1"/>
            <a:r>
              <a:rPr lang="en-US" dirty="0" err="1">
                <a:cs typeface="B Nazanin" panose="00000400000000000000" pitchFamily="2" charset="-78"/>
              </a:rPr>
              <a:t>Elechouse</a:t>
            </a:r>
            <a:r>
              <a:rPr lang="en-US" dirty="0">
                <a:cs typeface="B Nazanin" panose="00000400000000000000" pitchFamily="2" charset="-78"/>
              </a:rPr>
              <a:t> </a:t>
            </a:r>
            <a:r>
              <a:rPr lang="en-US" dirty="0" err="1">
                <a:cs typeface="B Nazanin" panose="00000400000000000000" pitchFamily="2" charset="-78"/>
              </a:rPr>
              <a:t>vr</a:t>
            </a:r>
            <a:r>
              <a:rPr lang="en-US" dirty="0">
                <a:cs typeface="B Nazanin" panose="00000400000000000000" pitchFamily="2" charset="-78"/>
              </a:rPr>
              <a:t> v3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Cp2102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Sg90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Lm35</a:t>
            </a:r>
          </a:p>
          <a:p>
            <a:pPr algn="r" rtl="1"/>
            <a:r>
              <a:rPr lang="en-US" dirty="0">
                <a:cs typeface="B Nazanin" panose="00000400000000000000" pitchFamily="2" charset="-78"/>
              </a:rPr>
              <a:t>Max4466</a:t>
            </a: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994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5A843-F303-CE18-B3F8-9EC8689472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قسمت های انجام شده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22A7DE-E578-FE8D-FFA7-1BE5BCA2DC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BA09BAF-E189-1A90-B2C8-53E76E5CA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" y="3029380"/>
            <a:ext cx="3627434" cy="382862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A9BB-C59E-EC01-EC36-F863A10F0E8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2D2E41-CBE1-2FD6-9D50-E63687098C3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49439" y="3309350"/>
            <a:ext cx="4754880" cy="1682750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فایل سالیدورکس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فایل بدون ارور پروگرم تراشه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لیست تجهیزات مورد نیاز</a:t>
            </a:r>
          </a:p>
          <a:p>
            <a:pPr algn="r" rtl="1"/>
            <a:endParaRPr lang="fa-IR" dirty="0">
              <a:cs typeface="B Nazanin" panose="00000400000000000000" pitchFamily="2" charset="-78"/>
            </a:endParaRPr>
          </a:p>
          <a:p>
            <a:pPr algn="r" rtl="1"/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1865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omputer screen shot of a computer program&#10;&#10;AI-generated content may be incorrect.">
            <a:extLst>
              <a:ext uri="{FF2B5EF4-FFF2-40B4-BE49-F238E27FC236}">
                <a16:creationId xmlns:a16="http://schemas.microsoft.com/office/drawing/2014/main" id="{BF51E5DC-7613-47E6-B5A2-CCCEE46BE1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872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5B42D-5B13-D804-A2AD-AF2A888F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قسمت های باقی مانده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60D86F-1089-4B71-9E7A-06C4CAFD46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BDC40C-1F5D-D402-2930-C9AF10A1162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6A7635-5B53-873F-EB82-B93957E6C80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56442" y="3289894"/>
            <a:ext cx="4754880" cy="1682750"/>
          </a:xfrm>
        </p:spPr>
        <p:txBody>
          <a:bodyPr/>
          <a:lstStyle/>
          <a:p>
            <a:pPr algn="r" rtl="1"/>
            <a:r>
              <a:rPr lang="fa-IR" dirty="0">
                <a:cs typeface="B Nazanin" panose="00000400000000000000" pitchFamily="2" charset="-78"/>
              </a:rPr>
              <a:t>تهیه سنسور ها و عملگر ها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ساخت ماکت خانه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اسمبل قطعات</a:t>
            </a:r>
          </a:p>
          <a:p>
            <a:pPr algn="r" rtl="1"/>
            <a:r>
              <a:rPr lang="fa-IR" dirty="0">
                <a:cs typeface="B Nazanin" panose="00000400000000000000" pitchFamily="2" charset="-78"/>
              </a:rPr>
              <a:t>دیباگ نهایی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16698930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 status report">
  <a:themeElements>
    <a:clrScheme name="Custom 10">
      <a:dk1>
        <a:srgbClr val="000000"/>
      </a:dk1>
      <a:lt1>
        <a:srgbClr val="FFFFFF"/>
      </a:lt1>
      <a:dk2>
        <a:srgbClr val="3B4546"/>
      </a:dk2>
      <a:lt2>
        <a:srgbClr val="E7E6E6"/>
      </a:lt2>
      <a:accent1>
        <a:srgbClr val="753F2C"/>
      </a:accent1>
      <a:accent2>
        <a:srgbClr val="637376"/>
      </a:accent2>
      <a:accent3>
        <a:srgbClr val="BE937E"/>
      </a:accent3>
      <a:accent4>
        <a:srgbClr val="576853"/>
      </a:accent4>
      <a:accent5>
        <a:srgbClr val="EDE9E6"/>
      </a:accent5>
      <a:accent6>
        <a:srgbClr val="D0CDC5"/>
      </a:accent6>
      <a:hlink>
        <a:srgbClr val="4F4F4F"/>
      </a:hlink>
      <a:folHlink>
        <a:srgbClr val="BE937E"/>
      </a:folHlink>
    </a:clrScheme>
    <a:fontScheme name="Custom 1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ject_Status_Report_Win32_jx_v12" id="{5D6FBA16-B4D1-4307-B1D7-61285FA0D9C0}" vid="{1DA9E459-46CB-4408-AA4C-63950E2E54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status report</Template>
  <TotalTime>90</TotalTime>
  <Words>113</Words>
  <Application>Microsoft Office PowerPoint</Application>
  <PresentationFormat>Widescreen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B Nazanin</vt:lpstr>
      <vt:lpstr>Project status report</vt:lpstr>
      <vt:lpstr>به نام خدا </vt:lpstr>
      <vt:lpstr>معرفی پروژه</vt:lpstr>
      <vt:lpstr>تاریخچه و آینده</vt:lpstr>
      <vt:lpstr>اجزای سیستم</vt:lpstr>
      <vt:lpstr>قسمت های انجام شده</vt:lpstr>
      <vt:lpstr>PowerPoint Presentation</vt:lpstr>
      <vt:lpstr>قسمت های باقی مانده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iman malekan</dc:creator>
  <cp:lastModifiedBy>iman malekan</cp:lastModifiedBy>
  <cp:revision>3</cp:revision>
  <dcterms:created xsi:type="dcterms:W3CDTF">2025-05-09T18:52:08Z</dcterms:created>
  <dcterms:modified xsi:type="dcterms:W3CDTF">2025-05-11T07:33:38Z</dcterms:modified>
</cp:coreProperties>
</file>