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826D97-4C57-C59B-DD5B-3124F57A4026}" name="iman malekan" initials="im" userId="e0c1f69bc7e774d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8029-33F3-9414-AD10-00871D91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1408176"/>
            <a:ext cx="6400800" cy="2387600"/>
          </a:xfr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2B008-64B6-378D-9C5D-DCC8DFEB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912" y="5047488"/>
            <a:ext cx="5486400" cy="384048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444BA9-47A2-8EBA-F11F-AF833CBC1FB6}"/>
              </a:ext>
            </a:extLst>
          </p:cNvPr>
          <p:cNvGrpSpPr/>
          <p:nvPr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C7E957-5A54-C6BB-DBCA-B0A579E99122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5792F5-3B57-83E5-2E85-1B67A64BF570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507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noProof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84B99-8374-AA22-4161-578F9BF77E2B}"/>
              </a:ext>
            </a:extLst>
          </p:cNvPr>
          <p:cNvGrpSpPr/>
          <p:nvPr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F45B19-145D-7398-7A64-A88B28251AAD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029EB3C-D7BA-1FCE-3158-8F1116C6F5BE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22576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2576" y="444398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0824" y="3401568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0824" y="4901184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4882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871708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P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3425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221A12-8B19-605A-2244-2D732269C955}"/>
              </a:ext>
            </a:extLst>
          </p:cNvPr>
          <p:cNvGrpSpPr/>
          <p:nvPr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C500B-5A93-298F-7CEF-ED445452E460}"/>
                </a:ext>
              </a:extLst>
            </p:cNvPr>
            <p:cNvCxnSpPr>
              <a:cxnSpLocks/>
            </p:cNvCxnSpPr>
            <p:nvPr/>
          </p:nvCxnSpPr>
          <p:spPr>
            <a:xfrm>
              <a:off x="2792270" y="5541172"/>
              <a:ext cx="676046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A559BC-EF4A-29D4-CF56-6425516A5D91}"/>
                </a:ext>
              </a:extLst>
            </p:cNvPr>
            <p:cNvCxnSpPr>
              <a:cxnSpLocks/>
            </p:cNvCxnSpPr>
            <p:nvPr/>
          </p:nvCxnSpPr>
          <p:spPr>
            <a:xfrm>
              <a:off x="9552734" y="5541330"/>
              <a:ext cx="463143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2D34186-8505-57AE-F518-0C83BF1C0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617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BE767DA-9D93-94AD-D34D-2B8A51A766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3568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4862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E86B75-C16C-C033-D27D-FF84EFB71131}"/>
              </a:ext>
            </a:extLst>
          </p:cNvPr>
          <p:cNvSpPr/>
          <p:nvPr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1443F-EAC2-06D1-A3D1-D73510EA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1702816"/>
          </a:xfrm>
        </p:spPr>
        <p:txBody>
          <a:bodyPr anchor="t"/>
          <a:lstStyle>
            <a:lvl1pPr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0535FC-1B0E-C4EB-FE55-190522219FEA}"/>
              </a:ext>
            </a:extLst>
          </p:cNvPr>
          <p:cNvGrpSpPr/>
          <p:nvPr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6B206-18E0-06D2-958F-E859A1428A5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7385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447EEA7-F856-F6C0-18DD-5D37FD51D45B}"/>
                </a:ext>
              </a:extLst>
            </p:cNvPr>
            <p:cNvCxnSpPr>
              <a:cxnSpLocks/>
            </p:cNvCxnSpPr>
            <p:nvPr/>
          </p:nvCxnSpPr>
          <p:spPr>
            <a:xfrm>
              <a:off x="9774567" y="5537385"/>
              <a:ext cx="21717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9C909AE-4D54-F197-103E-29E9C2597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4754880" cy="2057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155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28C00-D101-DFF8-7E0A-1AEBF0D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F25-8276-4950-932D-0BF6B8796BE6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C5F1F-F8B7-6C5F-6A7F-5F8F6128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9287E-E726-E0E6-2871-FE77159B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0592E8-155C-36FA-DA0A-52B23CE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060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4B432-06C2-E932-E96F-67CECC2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F25-8276-4950-932D-0BF6B8796BE6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F3471-B7F6-01DB-D712-136C1626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05956-4CA5-988F-7C93-317A88D1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9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670E-478C-D301-FCE5-E830024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16CD-30BD-156F-11B4-9CF89A06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C54B0-9878-1911-8DE9-EC464D202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493B1-79A4-1FA9-B462-853856DE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F25-8276-4950-932D-0BF6B8796BE6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7EEE8-8F1E-8F14-E2ED-333A1FF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FABEB-B6B7-2591-AE85-265A3F87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2A6A-C17E-2616-3199-C8D78E7E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05714-E101-08DD-6A13-D561A3EC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CB26-D659-5BC3-C669-1B45225D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64F27-6C3B-1E36-B1DC-ECB72DC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F25-8276-4950-932D-0BF6B8796BE6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595AB-D292-D355-47CD-748C160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EE5F-F44A-DD2C-EEC3-D4C76B69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5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3BBE-23DC-E951-32B6-0E91B80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836A-7452-872A-28D0-081C1338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76" y="2953512"/>
            <a:ext cx="7470648" cy="32965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defRPr sz="22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39F35-2573-69E0-B17D-B4B0F85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CE41-241D-72CD-1C8F-006A477B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789DD7-8E5F-BCF6-7A1E-0AC33BD880AC}"/>
              </a:ext>
            </a:extLst>
          </p:cNvPr>
          <p:cNvGrpSpPr/>
          <p:nvPr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10F86C-F479-AC03-216E-DD60112AC854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02E8F6-3623-48C2-4F02-9472E2977FB8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454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9D39-DAD0-D550-D3C7-42F702A7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992" y="1709738"/>
            <a:ext cx="729045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54DFA-4C17-2AA0-0E19-8D452B73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6992" y="4589463"/>
            <a:ext cx="72904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D5DED-A875-4BFE-015E-C29679EC468C}"/>
              </a:ext>
            </a:extLst>
          </p:cNvPr>
          <p:cNvGrpSpPr/>
          <p:nvPr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D54A14-B37E-AA5D-2F7D-4530DEF3C34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11F7DB-0F8D-8E5A-0137-AD5E5B20C351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20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882412-D2D4-9CF0-CD39-2EAE79B8A310}"/>
              </a:ext>
            </a:extLst>
          </p:cNvPr>
          <p:cNvCxnSpPr>
            <a:cxnSpLocks/>
          </p:cNvCxnSpPr>
          <p:nvPr/>
        </p:nvCxnSpPr>
        <p:spPr>
          <a:xfrm>
            <a:off x="4267200" y="2523744"/>
            <a:ext cx="7924800" cy="88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29B6F2-011B-853F-5BA1-FA1722B6E1C8}"/>
              </a:ext>
            </a:extLst>
          </p:cNvPr>
          <p:cNvCxnSpPr>
            <a:cxnSpLocks/>
          </p:cNvCxnSpPr>
          <p:nvPr/>
        </p:nvCxnSpPr>
        <p:spPr>
          <a:xfrm>
            <a:off x="723384" y="2523744"/>
            <a:ext cx="354381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95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l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D40495-D9DB-AA87-4474-68DA5D8CA88C}"/>
              </a:ext>
            </a:extLst>
          </p:cNvPr>
          <p:cNvGrpSpPr/>
          <p:nvPr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15A6649-BE77-6F3F-DF74-0045E0AC6025}"/>
                </a:ext>
              </a:extLst>
            </p:cNvPr>
            <p:cNvCxnSpPr>
              <a:cxnSpLocks/>
            </p:cNvCxnSpPr>
            <p:nvPr/>
          </p:nvCxnSpPr>
          <p:spPr>
            <a:xfrm>
              <a:off x="2077471" y="5539116"/>
              <a:ext cx="4755396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F33DD1-C51F-9BE1-2F97-D4025B3E653D}"/>
                </a:ext>
              </a:extLst>
            </p:cNvPr>
            <p:cNvCxnSpPr>
              <a:cxnSpLocks/>
            </p:cNvCxnSpPr>
            <p:nvPr/>
          </p:nvCxnSpPr>
          <p:spPr>
            <a:xfrm>
              <a:off x="6816103" y="5539117"/>
              <a:ext cx="6742176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155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dark ban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966E69F-7113-AC99-F7E1-A44B7D64DEF3}"/>
              </a:ext>
            </a:extLst>
          </p:cNvPr>
          <p:cNvSpPr/>
          <p:nvPr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348386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8CCEDA-D691-A48A-BAAF-D004EBE38E55}"/>
              </a:ext>
            </a:extLst>
          </p:cNvPr>
          <p:cNvGrpSpPr/>
          <p:nvPr/>
        </p:nvGrpSpPr>
        <p:grpSpPr>
          <a:xfrm rot="16200000" flipV="1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05A0EB-A31A-D2D4-5671-D1F763493E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34529" y="51760740"/>
              <a:ext cx="0" cy="729436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FEFE03D-E00E-B4FD-6765-44E55D5FA2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14714" y="53474916"/>
              <a:ext cx="0" cy="3866008"/>
            </a:xfrm>
            <a:prstGeom prst="line">
              <a:avLst/>
            </a:prstGeom>
            <a:ln w="444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629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on the lef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F5A1967-7F8F-319E-2E67-BD9E4F074B05}"/>
              </a:ext>
            </a:extLst>
          </p:cNvPr>
          <p:cNvSpPr/>
          <p:nvPr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>
              <a:solidFill>
                <a:schemeClr val="bg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425424-7549-BE00-EA05-384DBD00F3B2}"/>
              </a:ext>
            </a:extLst>
          </p:cNvPr>
          <p:cNvGrpSpPr/>
          <p:nvPr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D88329B-DC1A-F93F-7A3A-84FDE2989BB6}"/>
                </a:ext>
              </a:extLst>
            </p:cNvPr>
            <p:cNvCxnSpPr>
              <a:cxnSpLocks/>
            </p:cNvCxnSpPr>
            <p:nvPr/>
          </p:nvCxnSpPr>
          <p:spPr>
            <a:xfrm>
              <a:off x="5440605" y="5541172"/>
              <a:ext cx="17976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7690B71-E252-7020-6DC7-F643767B2B78}"/>
                </a:ext>
              </a:extLst>
            </p:cNvPr>
            <p:cNvCxnSpPr>
              <a:cxnSpLocks/>
            </p:cNvCxnSpPr>
            <p:nvPr/>
          </p:nvCxnSpPr>
          <p:spPr>
            <a:xfrm>
              <a:off x="7237724" y="5540787"/>
              <a:ext cx="406125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0" y="2514600"/>
            <a:ext cx="4846320" cy="1682749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936" y="358444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4754880" cy="941831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3287C28-1CA8-AEA5-1E16-BC0B1E99CD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936" y="5065776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9920C32-5167-72B1-7B9E-709723F90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5760" y="5605272"/>
            <a:ext cx="4754880" cy="1143254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2900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on the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5F7D9D8-A960-E038-84D2-764C7A50F698}"/>
              </a:ext>
            </a:extLst>
          </p:cNvPr>
          <p:cNvSpPr/>
          <p:nvPr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DF3371-342F-C17D-5A7F-EF76E89A55C5}"/>
              </a:ext>
            </a:extLst>
          </p:cNvPr>
          <p:cNvGrpSpPr/>
          <p:nvPr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369914-5489-3EA1-5419-F83F6C7A150D}"/>
                </a:ext>
              </a:extLst>
            </p:cNvPr>
            <p:cNvCxnSpPr>
              <a:cxnSpLocks/>
            </p:cNvCxnSpPr>
            <p:nvPr/>
          </p:nvCxnSpPr>
          <p:spPr>
            <a:xfrm>
              <a:off x="5475479" y="5537976"/>
              <a:ext cx="30607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BDE23CC-0B75-F3A6-1882-265BF90D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7690" y="5537794"/>
              <a:ext cx="1216871" cy="3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4389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on the right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49AEB6-4539-A203-D085-8EBE329C08E0}"/>
              </a:ext>
            </a:extLst>
          </p:cNvPr>
          <p:cNvSpPr/>
          <p:nvPr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35331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1032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71032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8A0CF-0A37-4436-67C4-B32FD7703E96}"/>
              </a:ext>
            </a:extLst>
          </p:cNvPr>
          <p:cNvGrpSpPr/>
          <p:nvPr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C6D8A4-CA31-16C2-95B7-B98F65F29A69}"/>
                </a:ext>
              </a:extLst>
            </p:cNvPr>
            <p:cNvCxnSpPr>
              <a:cxnSpLocks/>
            </p:cNvCxnSpPr>
            <p:nvPr/>
          </p:nvCxnSpPr>
          <p:spPr>
            <a:xfrm>
              <a:off x="5464255" y="5541151"/>
              <a:ext cx="3991534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2097A8D-64FC-CDBD-4497-5E32BC6AF9C2}"/>
                </a:ext>
              </a:extLst>
            </p:cNvPr>
            <p:cNvCxnSpPr>
              <a:cxnSpLocks/>
            </p:cNvCxnSpPr>
            <p:nvPr/>
          </p:nvCxnSpPr>
          <p:spPr>
            <a:xfrm>
              <a:off x="9454487" y="5541151"/>
              <a:ext cx="16764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304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BC278-3A9A-4241-1DE5-469D2AB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A5E58-5605-E2B6-AEBE-7EF159AA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D507-72FD-CB53-B342-C69D562A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2F25-8276-4950-932D-0BF6B8796BE6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3E9A7-861F-C5C4-DD4E-37AC66D8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7A1DC-56B8-6C78-5020-E45478D0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5F68F2C-9A93-4685-A164-11501C10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D71B-3DC9-A179-C584-20BED12F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به نام خدا</a:t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B5A3A-7406-2420-648E-35E1FD0A4E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6576" y="2946400"/>
            <a:ext cx="4754880" cy="2057400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عنوان پروژه: دستیارکنترل لوازم خانه با قابلیت فرمان گرفتن صوتی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مدیر گروه: دکتر سیاوش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استاد راهنما: دکتر قاسمی بوسجین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دانشجو: ایمان ملکان</a:t>
            </a:r>
          </a:p>
        </p:txBody>
      </p:sp>
    </p:spTree>
    <p:extLst>
      <p:ext uri="{BB962C8B-B14F-4D97-AF65-F5344CB8AC3E}">
        <p14:creationId xmlns:p14="http://schemas.microsoft.com/office/powerpoint/2010/main" val="92445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13AE-5951-7849-A583-29CE3EC4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معرفی پروژه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4D8D-4A23-7896-FAD3-088A6B23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کنترل سرمایش و گرمایش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کنترل روشنایی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کنترل سیستم صوتی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باز و بسته شدن در با فرمان صوت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33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13A4-F9C3-2832-7C94-DDF5DF8B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تاریخچه و آینده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6902-B5A7-4073-B563-7799E8E3B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شروع پروژه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اولین نمونه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نمونه های فعلی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دوربرد آینده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CBAA6-522E-7924-9275-FCEBD4C1E262}"/>
              </a:ext>
            </a:extLst>
          </p:cNvPr>
          <p:cNvSpPr txBox="1"/>
          <p:nvPr/>
        </p:nvSpPr>
        <p:spPr>
          <a:xfrm>
            <a:off x="963038" y="642025"/>
            <a:ext cx="5826868" cy="982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18E3E-403C-982B-F503-AC28AF05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3" y="2988143"/>
            <a:ext cx="5786528" cy="36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8F6F72-FA25-7A9B-8636-0EF9BD3D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اجزای سیستم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18DAB0C-5AC8-2A5B-4B24-85D2F8FD88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58CC40-43BB-739B-1A59-C9B6A3FA88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21DF97F-E36B-3ABD-1951-88BA56E72C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14746" y="3090545"/>
            <a:ext cx="4754880" cy="1682750"/>
          </a:xfrm>
        </p:spPr>
        <p:txBody>
          <a:bodyPr/>
          <a:lstStyle/>
          <a:p>
            <a:pPr algn="r" rtl="1"/>
            <a:r>
              <a:rPr lang="en-US" dirty="0">
                <a:cs typeface="B Nazanin" panose="00000400000000000000" pitchFamily="2" charset="-78"/>
              </a:rPr>
              <a:t>Stm32f103c8t6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Speaker 3w 4 ohm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Pam8403</a:t>
            </a:r>
          </a:p>
          <a:p>
            <a:pPr algn="r" rtl="1"/>
            <a:r>
              <a:rPr lang="en-US" dirty="0" err="1">
                <a:cs typeface="B Nazanin" panose="00000400000000000000" pitchFamily="2" charset="-78"/>
              </a:rPr>
              <a:t>Microsd</a:t>
            </a:r>
            <a:r>
              <a:rPr lang="en-US" dirty="0">
                <a:cs typeface="B Nazanin" panose="00000400000000000000" pitchFamily="2" charset="-78"/>
              </a:rPr>
              <a:t> card</a:t>
            </a:r>
          </a:p>
          <a:p>
            <a:pPr algn="r" rtl="1"/>
            <a:r>
              <a:rPr lang="en-US" dirty="0" err="1">
                <a:cs typeface="B Nazanin" panose="00000400000000000000" pitchFamily="2" charset="-78"/>
              </a:rPr>
              <a:t>Microsd</a:t>
            </a:r>
            <a:r>
              <a:rPr lang="en-US" dirty="0">
                <a:cs typeface="B Nazanin" panose="00000400000000000000" pitchFamily="2" charset="-78"/>
              </a:rPr>
              <a:t> card module</a:t>
            </a:r>
          </a:p>
          <a:p>
            <a:pPr algn="r" rtl="1"/>
            <a:r>
              <a:rPr lang="en-US" dirty="0" err="1">
                <a:cs typeface="B Nazanin" panose="00000400000000000000" pitchFamily="2" charset="-78"/>
              </a:rPr>
              <a:t>Elechouse</a:t>
            </a: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en-US" dirty="0" err="1">
                <a:cs typeface="B Nazanin" panose="00000400000000000000" pitchFamily="2" charset="-78"/>
              </a:rPr>
              <a:t>vr</a:t>
            </a:r>
            <a:r>
              <a:rPr lang="en-US" dirty="0">
                <a:cs typeface="B Nazanin" panose="00000400000000000000" pitchFamily="2" charset="-78"/>
              </a:rPr>
              <a:t> v3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Cp2102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Sg90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Lm35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Max4466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94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5A843-F303-CE18-B3F8-9EC86894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قسمت های انجام شده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2A7DE-E578-FE8D-FFA7-1BE5BCA2D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A09BAF-E189-1A90-B2C8-53E76E5CA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" y="3029380"/>
            <a:ext cx="3627434" cy="382862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A9BB-C59E-EC01-EC36-F863A10F0E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D2E41-CBE1-2FD6-9D50-E63687098C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49439" y="3309350"/>
            <a:ext cx="4754880" cy="1682750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فایل سالیدورکس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فایل بدون ارور پروگرم تراشه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لیست تجهیزات مورد نیاز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86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mputer screen shot of a computer program&#10;&#10;AI-generated content may be incorrect.">
            <a:extLst>
              <a:ext uri="{FF2B5EF4-FFF2-40B4-BE49-F238E27FC236}">
                <a16:creationId xmlns:a16="http://schemas.microsoft.com/office/drawing/2014/main" id="{BF51E5DC-7613-47E6-B5A2-CCCEE46BE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7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B42D-5B13-D804-A2AD-AF2A888F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قسمت های باقی مانده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0D86F-1089-4B71-9E7A-06C4CAFD46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DC40C-1F5D-D402-2930-C9AF10A116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A7635-5B53-873F-EB82-B93957E6C8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56442" y="3289894"/>
            <a:ext cx="4754880" cy="1682750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تهیه سنسور ها و عملگر ها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ساخت ماکت خانه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اسمبل قطعات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دیباگ نهایی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6698930"/>
      </p:ext>
    </p:extLst>
  </p:cSld>
  <p:clrMapOvr>
    <a:masterClrMapping/>
  </p:clrMapOvr>
</p:sld>
</file>

<file path=ppt/theme/theme1.xml><?xml version="1.0" encoding="utf-8"?>
<a:theme xmlns:a="http://schemas.openxmlformats.org/drawingml/2006/main" name="Project status report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_Status_Report_Win32_jx_v12" id="{5D6FBA16-B4D1-4307-B1D7-61285FA0D9C0}" vid="{1DA9E459-46CB-4408-AA4C-63950E2E54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90</TotalTime>
  <Words>113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B Nazanin</vt:lpstr>
      <vt:lpstr>Project status report</vt:lpstr>
      <vt:lpstr>به نام خدا </vt:lpstr>
      <vt:lpstr>معرفی پروژه</vt:lpstr>
      <vt:lpstr>تاریخچه و آینده</vt:lpstr>
      <vt:lpstr>اجزای سیستم</vt:lpstr>
      <vt:lpstr>قسمت های انجام شده</vt:lpstr>
      <vt:lpstr>PowerPoint Presentation</vt:lpstr>
      <vt:lpstr>قسمت های باقی مانده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iman malekan</dc:creator>
  <cp:lastModifiedBy>iman malekan</cp:lastModifiedBy>
  <cp:revision>3</cp:revision>
  <dcterms:created xsi:type="dcterms:W3CDTF">2025-05-09T18:52:08Z</dcterms:created>
  <dcterms:modified xsi:type="dcterms:W3CDTF">2025-05-11T07:33:38Z</dcterms:modified>
</cp:coreProperties>
</file>